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8" r:id="rId1"/>
  </p:sldMasterIdLst>
  <p:sldIdLst>
    <p:sldId id="258" r:id="rId2"/>
  </p:sldIdLst>
  <p:sldSz cx="30175200" cy="40233600"/>
  <p:notesSz cx="6858000" cy="9144000"/>
  <p:defaultTextStyle>
    <a:defPPr>
      <a:defRPr lang="en-US"/>
    </a:defPPr>
    <a:lvl1pPr marL="0" algn="l" defTabSz="3717488" rtl="0" eaLnBrk="1" latinLnBrk="0" hangingPunct="1">
      <a:defRPr sz="7317" kern="1200">
        <a:solidFill>
          <a:schemeClr val="tx1"/>
        </a:solidFill>
        <a:latin typeface="+mn-lt"/>
        <a:ea typeface="+mn-ea"/>
        <a:cs typeface="+mn-cs"/>
      </a:defRPr>
    </a:lvl1pPr>
    <a:lvl2pPr marL="1858745" algn="l" defTabSz="3717488" rtl="0" eaLnBrk="1" latinLnBrk="0" hangingPunct="1">
      <a:defRPr sz="7317" kern="1200">
        <a:solidFill>
          <a:schemeClr val="tx1"/>
        </a:solidFill>
        <a:latin typeface="+mn-lt"/>
        <a:ea typeface="+mn-ea"/>
        <a:cs typeface="+mn-cs"/>
      </a:defRPr>
    </a:lvl2pPr>
    <a:lvl3pPr marL="3717488" algn="l" defTabSz="3717488" rtl="0" eaLnBrk="1" latinLnBrk="0" hangingPunct="1">
      <a:defRPr sz="7317" kern="1200">
        <a:solidFill>
          <a:schemeClr val="tx1"/>
        </a:solidFill>
        <a:latin typeface="+mn-lt"/>
        <a:ea typeface="+mn-ea"/>
        <a:cs typeface="+mn-cs"/>
      </a:defRPr>
    </a:lvl3pPr>
    <a:lvl4pPr marL="5576232" algn="l" defTabSz="3717488" rtl="0" eaLnBrk="1" latinLnBrk="0" hangingPunct="1">
      <a:defRPr sz="7317" kern="1200">
        <a:solidFill>
          <a:schemeClr val="tx1"/>
        </a:solidFill>
        <a:latin typeface="+mn-lt"/>
        <a:ea typeface="+mn-ea"/>
        <a:cs typeface="+mn-cs"/>
      </a:defRPr>
    </a:lvl4pPr>
    <a:lvl5pPr marL="7434976" algn="l" defTabSz="3717488" rtl="0" eaLnBrk="1" latinLnBrk="0" hangingPunct="1">
      <a:defRPr sz="7317" kern="1200">
        <a:solidFill>
          <a:schemeClr val="tx1"/>
        </a:solidFill>
        <a:latin typeface="+mn-lt"/>
        <a:ea typeface="+mn-ea"/>
        <a:cs typeface="+mn-cs"/>
      </a:defRPr>
    </a:lvl5pPr>
    <a:lvl6pPr marL="9293720" algn="l" defTabSz="3717488" rtl="0" eaLnBrk="1" latinLnBrk="0" hangingPunct="1">
      <a:defRPr sz="7317" kern="1200">
        <a:solidFill>
          <a:schemeClr val="tx1"/>
        </a:solidFill>
        <a:latin typeface="+mn-lt"/>
        <a:ea typeface="+mn-ea"/>
        <a:cs typeface="+mn-cs"/>
      </a:defRPr>
    </a:lvl6pPr>
    <a:lvl7pPr marL="11152465" algn="l" defTabSz="3717488" rtl="0" eaLnBrk="1" latinLnBrk="0" hangingPunct="1">
      <a:defRPr sz="7317" kern="1200">
        <a:solidFill>
          <a:schemeClr val="tx1"/>
        </a:solidFill>
        <a:latin typeface="+mn-lt"/>
        <a:ea typeface="+mn-ea"/>
        <a:cs typeface="+mn-cs"/>
      </a:defRPr>
    </a:lvl7pPr>
    <a:lvl8pPr marL="13011208" algn="l" defTabSz="3717488" rtl="0" eaLnBrk="1" latinLnBrk="0" hangingPunct="1">
      <a:defRPr sz="7317" kern="1200">
        <a:solidFill>
          <a:schemeClr val="tx1"/>
        </a:solidFill>
        <a:latin typeface="+mn-lt"/>
        <a:ea typeface="+mn-ea"/>
        <a:cs typeface="+mn-cs"/>
      </a:defRPr>
    </a:lvl8pPr>
    <a:lvl9pPr marL="14869953" algn="l" defTabSz="3717488" rtl="0" eaLnBrk="1" latinLnBrk="0" hangingPunct="1">
      <a:defRPr sz="73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34"/>
    <p:restoredTop sz="94634"/>
  </p:normalViewPr>
  <p:slideViewPr>
    <p:cSldViewPr snapToGrid="0" snapToObjects="1">
      <p:cViewPr>
        <p:scale>
          <a:sx n="21" d="100"/>
          <a:sy n="21" d="100"/>
        </p:scale>
        <p:origin x="240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tiff>
</file>

<file path=ppt/media/image1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24412575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55111" y="11523700"/>
            <a:ext cx="18856952" cy="14205922"/>
          </a:xfrm>
        </p:spPr>
        <p:txBody>
          <a:bodyPr anchor="b">
            <a:normAutofit/>
          </a:bodyPr>
          <a:lstStyle>
            <a:lvl1pPr algn="r">
              <a:defRPr sz="1452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55111" y="25729638"/>
            <a:ext cx="18856952" cy="8245406"/>
          </a:xfrm>
        </p:spPr>
        <p:txBody>
          <a:bodyPr anchor="t">
            <a:normAutofit/>
          </a:bodyPr>
          <a:lstStyle>
            <a:lvl1pPr marL="0" indent="0" algn="r">
              <a:buNone/>
              <a:defRPr sz="5940" cap="all">
                <a:solidFill>
                  <a:schemeClr val="tx1"/>
                </a:solidFill>
              </a:defRPr>
            </a:lvl1pPr>
            <a:lvl2pPr marL="15088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0176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5264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03529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5441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052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561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070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2282629" y="34440717"/>
            <a:ext cx="4000171" cy="2216573"/>
          </a:xfrm>
        </p:spPr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055113" y="34440717"/>
            <a:ext cx="12976052" cy="2216573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6534261" y="34440717"/>
            <a:ext cx="1377803" cy="2216573"/>
          </a:xfrm>
        </p:spPr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3" y="27766142"/>
            <a:ext cx="25648920" cy="3324863"/>
          </a:xfrm>
        </p:spPr>
        <p:txBody>
          <a:bodyPr anchor="b">
            <a:normAutofit/>
          </a:bodyPr>
          <a:lstStyle>
            <a:lvl1pPr algn="l">
              <a:defRPr sz="6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17523" y="5468392"/>
            <a:ext cx="22631400" cy="1856785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5280"/>
            </a:lvl1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8763" y="31091004"/>
            <a:ext cx="25648920" cy="2896445"/>
          </a:xfrm>
        </p:spPr>
        <p:txBody>
          <a:bodyPr>
            <a:normAutofit/>
          </a:bodyPr>
          <a:lstStyle>
            <a:lvl1pPr marL="0" indent="0">
              <a:buNone/>
              <a:defRPr sz="4620"/>
            </a:lvl1pPr>
            <a:lvl2pPr marL="1508824" indent="0">
              <a:buNone/>
              <a:defRPr sz="3960"/>
            </a:lvl2pPr>
            <a:lvl3pPr marL="3017647" indent="0">
              <a:buNone/>
              <a:defRPr sz="3300"/>
            </a:lvl3pPr>
            <a:lvl4pPr marL="4526470" indent="0">
              <a:buNone/>
              <a:defRPr sz="2970"/>
            </a:lvl4pPr>
            <a:lvl5pPr marL="6035294" indent="0">
              <a:buNone/>
              <a:defRPr sz="2970"/>
            </a:lvl5pPr>
            <a:lvl6pPr marL="7544118" indent="0">
              <a:buNone/>
              <a:defRPr sz="2970"/>
            </a:lvl6pPr>
            <a:lvl7pPr marL="9052941" indent="0">
              <a:buNone/>
              <a:defRPr sz="2970"/>
            </a:lvl7pPr>
            <a:lvl8pPr marL="10561765" indent="0">
              <a:buNone/>
              <a:defRPr sz="2970"/>
            </a:lvl8pPr>
            <a:lvl9pPr marL="12070588" indent="0">
              <a:buNone/>
              <a:defRPr sz="297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72" y="3576336"/>
            <a:ext cx="25648917" cy="18328634"/>
          </a:xfrm>
        </p:spPr>
        <p:txBody>
          <a:bodyPr anchor="ctr">
            <a:normAutofit/>
          </a:bodyPr>
          <a:lstStyle>
            <a:lvl1pPr algn="l">
              <a:defRPr sz="1056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9" y="25481280"/>
            <a:ext cx="25648917" cy="8493760"/>
          </a:xfrm>
        </p:spPr>
        <p:txBody>
          <a:bodyPr anchor="ctr">
            <a:normAutofit/>
          </a:bodyPr>
          <a:lstStyle>
            <a:lvl1pPr marL="0" indent="0" algn="l">
              <a:buNone/>
              <a:defRPr sz="6600">
                <a:solidFill>
                  <a:schemeClr val="tx1"/>
                </a:solidFill>
              </a:defRPr>
            </a:lvl1pPr>
            <a:lvl2pPr marL="1508824" indent="0">
              <a:buNone/>
              <a:defRPr sz="5940">
                <a:solidFill>
                  <a:schemeClr val="tx1">
                    <a:tint val="75000"/>
                  </a:schemeClr>
                </a:solidFill>
              </a:defRPr>
            </a:lvl2pPr>
            <a:lvl3pPr marL="3017647" indent="0">
              <a:buNone/>
              <a:defRPr sz="5280">
                <a:solidFill>
                  <a:schemeClr val="tx1">
                    <a:tint val="75000"/>
                  </a:schemeClr>
                </a:solidFill>
              </a:defRPr>
            </a:lvl3pPr>
            <a:lvl4pPr marL="4526470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4pPr>
            <a:lvl5pPr marL="6035294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5pPr>
            <a:lvl6pPr marL="754411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6pPr>
            <a:lvl7pPr marL="9052941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7pPr>
            <a:lvl8pPr marL="10561765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8pPr>
            <a:lvl9pPr marL="1207058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91929" y="4212936"/>
            <a:ext cx="1509153" cy="3430686"/>
          </a:xfrm>
          <a:prstGeom prst="rect">
            <a:avLst/>
          </a:prstGeom>
        </p:spPr>
        <p:txBody>
          <a:bodyPr vert="horz" lIns="301752" tIns="150876" rIns="301752" bIns="150876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26401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5528143" y="16143137"/>
            <a:ext cx="1509153" cy="3430686"/>
          </a:xfrm>
          <a:prstGeom prst="rect">
            <a:avLst/>
          </a:prstGeom>
        </p:spPr>
        <p:txBody>
          <a:bodyPr vert="horz" lIns="301752" tIns="150876" rIns="301752" bIns="150876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26401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1082" y="3576336"/>
            <a:ext cx="23401280" cy="16093434"/>
          </a:xfrm>
        </p:spPr>
        <p:txBody>
          <a:bodyPr anchor="ctr">
            <a:normAutofit/>
          </a:bodyPr>
          <a:lstStyle>
            <a:lvl1pPr algn="l">
              <a:defRPr sz="1056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62617" y="19669760"/>
            <a:ext cx="22691239" cy="22352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5280"/>
            </a:lvl1pPr>
            <a:lvl2pPr marL="1508824" indent="0">
              <a:buFontTx/>
              <a:buNone/>
              <a:defRPr/>
            </a:lvl2pPr>
            <a:lvl3pPr marL="3017647" indent="0">
              <a:buFontTx/>
              <a:buNone/>
              <a:defRPr/>
            </a:lvl3pPr>
            <a:lvl4pPr marL="4526470" indent="0">
              <a:buFontTx/>
              <a:buNone/>
              <a:defRPr/>
            </a:lvl4pPr>
            <a:lvl5pPr marL="6035294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5478" y="25481280"/>
            <a:ext cx="25648920" cy="8493760"/>
          </a:xfrm>
        </p:spPr>
        <p:txBody>
          <a:bodyPr anchor="ctr">
            <a:normAutofit/>
          </a:bodyPr>
          <a:lstStyle>
            <a:lvl1pPr marL="0" indent="0" algn="l">
              <a:buNone/>
              <a:defRPr sz="6600">
                <a:solidFill>
                  <a:schemeClr val="tx1"/>
                </a:solidFill>
              </a:defRPr>
            </a:lvl1pPr>
            <a:lvl2pPr marL="1508824" indent="0">
              <a:buNone/>
              <a:defRPr sz="5940">
                <a:solidFill>
                  <a:schemeClr val="tx1">
                    <a:tint val="75000"/>
                  </a:schemeClr>
                </a:solidFill>
              </a:defRPr>
            </a:lvl2pPr>
            <a:lvl3pPr marL="3017647" indent="0">
              <a:buNone/>
              <a:defRPr sz="5280">
                <a:solidFill>
                  <a:schemeClr val="tx1">
                    <a:tint val="75000"/>
                  </a:schemeClr>
                </a:solidFill>
              </a:defRPr>
            </a:lvl3pPr>
            <a:lvl4pPr marL="4526470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4pPr>
            <a:lvl5pPr marL="6035294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5pPr>
            <a:lvl6pPr marL="754411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6pPr>
            <a:lvl7pPr marL="9052941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7pPr>
            <a:lvl8pPr marL="10561765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8pPr>
            <a:lvl9pPr marL="1207058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6" y="19311002"/>
            <a:ext cx="25648923" cy="8616960"/>
          </a:xfrm>
        </p:spPr>
        <p:txBody>
          <a:bodyPr anchor="b">
            <a:normAutofit/>
          </a:bodyPr>
          <a:lstStyle>
            <a:lvl1pPr algn="l">
              <a:defRPr sz="924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1" y="27927962"/>
            <a:ext cx="25648927" cy="5047680"/>
          </a:xfrm>
        </p:spPr>
        <p:txBody>
          <a:bodyPr anchor="t">
            <a:normAutofit/>
          </a:bodyPr>
          <a:lstStyle>
            <a:lvl1pPr marL="0" indent="0" algn="l">
              <a:buNone/>
              <a:defRPr sz="5940">
                <a:solidFill>
                  <a:schemeClr val="tx1"/>
                </a:solidFill>
              </a:defRPr>
            </a:lvl1pPr>
            <a:lvl2pPr marL="1508824" indent="0">
              <a:buNone/>
              <a:defRPr sz="5940">
                <a:solidFill>
                  <a:schemeClr val="tx1">
                    <a:tint val="75000"/>
                  </a:schemeClr>
                </a:solidFill>
              </a:defRPr>
            </a:lvl2pPr>
            <a:lvl3pPr marL="3017647" indent="0">
              <a:buNone/>
              <a:defRPr sz="5280">
                <a:solidFill>
                  <a:schemeClr val="tx1">
                    <a:tint val="75000"/>
                  </a:schemeClr>
                </a:solidFill>
              </a:defRPr>
            </a:lvl3pPr>
            <a:lvl4pPr marL="4526470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4pPr>
            <a:lvl5pPr marL="6035294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5pPr>
            <a:lvl6pPr marL="754411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6pPr>
            <a:lvl7pPr marL="9052941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7pPr>
            <a:lvl8pPr marL="10561765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8pPr>
            <a:lvl9pPr marL="1207058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91929" y="4212936"/>
            <a:ext cx="1509153" cy="3430686"/>
          </a:xfrm>
          <a:prstGeom prst="rect">
            <a:avLst/>
          </a:prstGeom>
        </p:spPr>
        <p:txBody>
          <a:bodyPr vert="horz" lIns="301752" tIns="150876" rIns="301752" bIns="150876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26401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528143" y="16143137"/>
            <a:ext cx="1509153" cy="3430686"/>
          </a:xfrm>
          <a:prstGeom prst="rect">
            <a:avLst/>
          </a:prstGeom>
        </p:spPr>
        <p:txBody>
          <a:bodyPr vert="horz" lIns="301752" tIns="150876" rIns="301752" bIns="150876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26401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1082" y="3576336"/>
            <a:ext cx="23401280" cy="16093434"/>
          </a:xfrm>
        </p:spPr>
        <p:txBody>
          <a:bodyPr anchor="ctr">
            <a:normAutofit/>
          </a:bodyPr>
          <a:lstStyle>
            <a:lvl1pPr algn="l">
              <a:defRPr sz="1056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08763" y="22799040"/>
            <a:ext cx="25648923" cy="5215467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66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3" y="28014507"/>
            <a:ext cx="25648923" cy="5960533"/>
          </a:xfrm>
        </p:spPr>
        <p:txBody>
          <a:bodyPr anchor="t">
            <a:normAutofit/>
          </a:bodyPr>
          <a:lstStyle>
            <a:lvl1pPr marL="0" indent="0" algn="l">
              <a:buNone/>
              <a:defRPr sz="5280">
                <a:solidFill>
                  <a:schemeClr val="tx1"/>
                </a:solidFill>
              </a:defRPr>
            </a:lvl1pPr>
            <a:lvl2pPr marL="1508824" indent="0">
              <a:buNone/>
              <a:defRPr sz="5280">
                <a:solidFill>
                  <a:schemeClr val="tx1">
                    <a:tint val="75000"/>
                  </a:schemeClr>
                </a:solidFill>
              </a:defRPr>
            </a:lvl2pPr>
            <a:lvl3pPr marL="3017647" indent="0">
              <a:buNone/>
              <a:defRPr sz="5280">
                <a:solidFill>
                  <a:schemeClr val="tx1">
                    <a:tint val="75000"/>
                  </a:schemeClr>
                </a:solidFill>
              </a:defRPr>
            </a:lvl3pPr>
            <a:lvl4pPr marL="4526470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4pPr>
            <a:lvl5pPr marL="6035294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5pPr>
            <a:lvl6pPr marL="754411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6pPr>
            <a:lvl7pPr marL="9052941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7pPr>
            <a:lvl8pPr marL="10561765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8pPr>
            <a:lvl9pPr marL="1207058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2655" y="3576336"/>
            <a:ext cx="25648923" cy="16093434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924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32655" y="20563840"/>
            <a:ext cx="25648923" cy="49174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66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32652" y="25481280"/>
            <a:ext cx="25648923" cy="8493760"/>
          </a:xfrm>
        </p:spPr>
        <p:txBody>
          <a:bodyPr anchor="t">
            <a:normAutofit/>
          </a:bodyPr>
          <a:lstStyle>
            <a:lvl1pPr marL="0" indent="0" algn="l">
              <a:buNone/>
              <a:defRPr sz="5280">
                <a:solidFill>
                  <a:schemeClr val="tx1"/>
                </a:solidFill>
              </a:defRPr>
            </a:lvl1pPr>
            <a:lvl2pPr marL="1508824" indent="0">
              <a:buNone/>
              <a:defRPr sz="5280">
                <a:solidFill>
                  <a:schemeClr val="tx1">
                    <a:tint val="75000"/>
                  </a:schemeClr>
                </a:solidFill>
              </a:defRPr>
            </a:lvl2pPr>
            <a:lvl3pPr marL="3017647" indent="0">
              <a:buNone/>
              <a:defRPr sz="5280">
                <a:solidFill>
                  <a:schemeClr val="tx1">
                    <a:tint val="75000"/>
                  </a:schemeClr>
                </a:solidFill>
              </a:defRPr>
            </a:lvl3pPr>
            <a:lvl4pPr marL="4526470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4pPr>
            <a:lvl5pPr marL="6035294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5pPr>
            <a:lvl6pPr marL="754411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6pPr>
            <a:lvl7pPr marL="9052941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7pPr>
            <a:lvl8pPr marL="10561765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8pPr>
            <a:lvl9pPr marL="1207058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508760" y="3576330"/>
            <a:ext cx="25648920" cy="8543433"/>
          </a:xfrm>
        </p:spPr>
        <p:txBody>
          <a:bodyPr>
            <a:normAutofit/>
          </a:bodyPr>
          <a:lstStyle>
            <a:lvl1pPr>
              <a:defRPr sz="9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24830" y="3576323"/>
            <a:ext cx="5532849" cy="30398726"/>
          </a:xfrm>
        </p:spPr>
        <p:txBody>
          <a:bodyPr vert="eaVert">
            <a:normAutofit/>
          </a:bodyPr>
          <a:lstStyle>
            <a:lvl1pPr>
              <a:defRPr sz="9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8761" y="3576320"/>
            <a:ext cx="19767607" cy="3039872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92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7" y="19410342"/>
            <a:ext cx="25648920" cy="8616960"/>
          </a:xfrm>
        </p:spPr>
        <p:txBody>
          <a:bodyPr anchor="b">
            <a:normAutofit/>
          </a:bodyPr>
          <a:lstStyle>
            <a:lvl1pPr algn="l">
              <a:defRPr sz="1056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3" y="28027302"/>
            <a:ext cx="25648920" cy="5047680"/>
          </a:xfrm>
        </p:spPr>
        <p:txBody>
          <a:bodyPr anchor="t">
            <a:normAutofit/>
          </a:bodyPr>
          <a:lstStyle>
            <a:lvl1pPr marL="0" indent="0" algn="l">
              <a:buNone/>
              <a:defRPr sz="5940" cap="all">
                <a:solidFill>
                  <a:schemeClr val="tx1"/>
                </a:solidFill>
              </a:defRPr>
            </a:lvl1pPr>
            <a:lvl2pPr marL="1508824" indent="0">
              <a:buNone/>
              <a:defRPr sz="5940">
                <a:solidFill>
                  <a:schemeClr val="tx1">
                    <a:tint val="75000"/>
                  </a:schemeClr>
                </a:solidFill>
              </a:defRPr>
            </a:lvl2pPr>
            <a:lvl3pPr marL="3017647" indent="0">
              <a:buNone/>
              <a:defRPr sz="5280">
                <a:solidFill>
                  <a:schemeClr val="tx1">
                    <a:tint val="75000"/>
                  </a:schemeClr>
                </a:solidFill>
              </a:defRPr>
            </a:lvl3pPr>
            <a:lvl4pPr marL="4526470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4pPr>
            <a:lvl5pPr marL="6035294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5pPr>
            <a:lvl6pPr marL="754411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6pPr>
            <a:lvl7pPr marL="9052941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7pPr>
            <a:lvl8pPr marL="10561765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8pPr>
            <a:lvl9pPr marL="12070588" indent="0">
              <a:buNone/>
              <a:defRPr sz="46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8764" y="12566800"/>
            <a:ext cx="12583058" cy="2140825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74625" y="12566803"/>
            <a:ext cx="12583058" cy="2140824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105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3486" y="13013834"/>
            <a:ext cx="11683990" cy="3380737"/>
          </a:xfrm>
        </p:spPr>
        <p:txBody>
          <a:bodyPr anchor="b">
            <a:noAutofit/>
          </a:bodyPr>
          <a:lstStyle>
            <a:lvl1pPr marL="0" indent="0">
              <a:buNone/>
              <a:defRPr sz="7920" b="0"/>
            </a:lvl1pPr>
            <a:lvl2pPr marL="1508824" indent="0">
              <a:buNone/>
              <a:defRPr sz="6600" b="1"/>
            </a:lvl2pPr>
            <a:lvl3pPr marL="3017647" indent="0">
              <a:buNone/>
              <a:defRPr sz="5940" b="1"/>
            </a:lvl3pPr>
            <a:lvl4pPr marL="4526470" indent="0">
              <a:buNone/>
              <a:defRPr sz="5280" b="1"/>
            </a:lvl4pPr>
            <a:lvl5pPr marL="6035294" indent="0">
              <a:buNone/>
              <a:defRPr sz="5280" b="1"/>
            </a:lvl5pPr>
            <a:lvl6pPr marL="7544118" indent="0">
              <a:buNone/>
              <a:defRPr sz="5280" b="1"/>
            </a:lvl6pPr>
            <a:lvl7pPr marL="9052941" indent="0">
              <a:buNone/>
              <a:defRPr sz="5280" b="1"/>
            </a:lvl7pPr>
            <a:lvl8pPr marL="10561765" indent="0">
              <a:buNone/>
              <a:defRPr sz="5280" b="1"/>
            </a:lvl8pPr>
            <a:lvl9pPr marL="12070588" indent="0">
              <a:buNone/>
              <a:defRPr sz="52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8760" y="16838512"/>
            <a:ext cx="12583058" cy="17136522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546696" y="13013834"/>
            <a:ext cx="11610984" cy="3380737"/>
          </a:xfrm>
        </p:spPr>
        <p:txBody>
          <a:bodyPr anchor="b">
            <a:noAutofit/>
          </a:bodyPr>
          <a:lstStyle>
            <a:lvl1pPr marL="0" indent="0">
              <a:buNone/>
              <a:defRPr sz="7920" b="0"/>
            </a:lvl1pPr>
            <a:lvl2pPr marL="1508824" indent="0">
              <a:buNone/>
              <a:defRPr sz="6600" b="1"/>
            </a:lvl2pPr>
            <a:lvl3pPr marL="3017647" indent="0">
              <a:buNone/>
              <a:defRPr sz="5940" b="1"/>
            </a:lvl3pPr>
            <a:lvl4pPr marL="4526470" indent="0">
              <a:buNone/>
              <a:defRPr sz="5280" b="1"/>
            </a:lvl4pPr>
            <a:lvl5pPr marL="6035294" indent="0">
              <a:buNone/>
              <a:defRPr sz="5280" b="1"/>
            </a:lvl5pPr>
            <a:lvl6pPr marL="7544118" indent="0">
              <a:buNone/>
              <a:defRPr sz="5280" b="1"/>
            </a:lvl6pPr>
            <a:lvl7pPr marL="9052941" indent="0">
              <a:buNone/>
              <a:defRPr sz="5280" b="1"/>
            </a:lvl7pPr>
            <a:lvl8pPr marL="10561765" indent="0">
              <a:buNone/>
              <a:defRPr sz="5280" b="1"/>
            </a:lvl8pPr>
            <a:lvl9pPr marL="12070588" indent="0">
              <a:buNone/>
              <a:defRPr sz="528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74622" y="16838512"/>
            <a:ext cx="12583058" cy="17136522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3" y="3576330"/>
            <a:ext cx="25648920" cy="8543433"/>
          </a:xfrm>
        </p:spPr>
        <p:txBody>
          <a:bodyPr>
            <a:normAutofit/>
          </a:bodyPr>
          <a:lstStyle>
            <a:lvl1pPr>
              <a:defRPr sz="105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3670" y="9139493"/>
            <a:ext cx="9447603" cy="8444081"/>
          </a:xfrm>
        </p:spPr>
        <p:txBody>
          <a:bodyPr anchor="b">
            <a:normAutofit/>
          </a:bodyPr>
          <a:lstStyle>
            <a:lvl1pPr algn="l">
              <a:defRPr sz="792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00277" y="3576326"/>
            <a:ext cx="15272318" cy="3039872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3670" y="17583577"/>
            <a:ext cx="9447603" cy="10828312"/>
          </a:xfrm>
        </p:spPr>
        <p:txBody>
          <a:bodyPr anchor="t">
            <a:normAutofit/>
          </a:bodyPr>
          <a:lstStyle>
            <a:lvl1pPr marL="0" indent="0">
              <a:buNone/>
              <a:defRPr sz="4620"/>
            </a:lvl1pPr>
            <a:lvl2pPr marL="1508824" indent="0">
              <a:buNone/>
              <a:defRPr sz="3960"/>
            </a:lvl2pPr>
            <a:lvl3pPr marL="3017647" indent="0">
              <a:buNone/>
              <a:defRPr sz="3300"/>
            </a:lvl3pPr>
            <a:lvl4pPr marL="4526470" indent="0">
              <a:buNone/>
              <a:defRPr sz="2970"/>
            </a:lvl4pPr>
            <a:lvl5pPr marL="6035294" indent="0">
              <a:buNone/>
              <a:defRPr sz="2970"/>
            </a:lvl5pPr>
            <a:lvl6pPr marL="7544118" indent="0">
              <a:buNone/>
              <a:defRPr sz="2970"/>
            </a:lvl6pPr>
            <a:lvl7pPr marL="9052941" indent="0">
              <a:buNone/>
              <a:defRPr sz="2970"/>
            </a:lvl7pPr>
            <a:lvl8pPr marL="10561765" indent="0">
              <a:buNone/>
              <a:defRPr sz="2970"/>
            </a:lvl8pPr>
            <a:lvl9pPr marL="12070588" indent="0">
              <a:buNone/>
              <a:defRPr sz="297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55" y="0"/>
            <a:ext cx="30091380" cy="402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5024" y="10182609"/>
            <a:ext cx="13520773" cy="8046720"/>
          </a:xfrm>
        </p:spPr>
        <p:txBody>
          <a:bodyPr anchor="b">
            <a:normAutofit/>
          </a:bodyPr>
          <a:lstStyle>
            <a:lvl1pPr algn="l">
              <a:defRPr sz="792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596360" y="5364480"/>
            <a:ext cx="10561320" cy="268224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5280" dirty="0"/>
            </a:lvl1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5024" y="18229329"/>
            <a:ext cx="13520773" cy="10728960"/>
          </a:xfrm>
        </p:spPr>
        <p:txBody>
          <a:bodyPr anchor="t">
            <a:normAutofit/>
          </a:bodyPr>
          <a:lstStyle>
            <a:lvl1pPr marL="0" indent="0">
              <a:buNone/>
              <a:defRPr sz="5280"/>
            </a:lvl1pPr>
            <a:lvl2pPr marL="1508824" indent="0">
              <a:buNone/>
              <a:defRPr sz="3960"/>
            </a:lvl2pPr>
            <a:lvl3pPr marL="3017647" indent="0">
              <a:buNone/>
              <a:defRPr sz="3300"/>
            </a:lvl3pPr>
            <a:lvl4pPr marL="4526470" indent="0">
              <a:buNone/>
              <a:defRPr sz="2970"/>
            </a:lvl4pPr>
            <a:lvl5pPr marL="6035294" indent="0">
              <a:buNone/>
              <a:defRPr sz="2970"/>
            </a:lvl5pPr>
            <a:lvl6pPr marL="7544118" indent="0">
              <a:buNone/>
              <a:defRPr sz="2970"/>
            </a:lvl6pPr>
            <a:lvl7pPr marL="9052941" indent="0">
              <a:buNone/>
              <a:defRPr sz="2970"/>
            </a:lvl7pPr>
            <a:lvl8pPr marL="10561765" indent="0">
              <a:buNone/>
              <a:defRPr sz="2970"/>
            </a:lvl8pPr>
            <a:lvl9pPr marL="12070588" indent="0">
              <a:buNone/>
              <a:defRPr sz="297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3576330"/>
            <a:ext cx="25648920" cy="854343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12566803"/>
            <a:ext cx="25648920" cy="214082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528252" y="34440717"/>
            <a:ext cx="4000171" cy="22165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6B44170-9EEC-9A4D-8C44-28916BDA82AA}" type="datetimeFigureOut">
              <a:rPr lang="en-US" smtClean="0"/>
              <a:t>12/8/17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08762" y="34440717"/>
            <a:ext cx="19768026" cy="22165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779881" y="34440717"/>
            <a:ext cx="1377803" cy="221657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91DE04A-8A91-1647-8E21-310842253A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400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  <p:sldLayoutId id="2147483840" r:id="rId12"/>
    <p:sldLayoutId id="2147483841" r:id="rId13"/>
    <p:sldLayoutId id="2147483842" r:id="rId14"/>
    <p:sldLayoutId id="2147483843" r:id="rId15"/>
    <p:sldLayoutId id="2147483844" r:id="rId16"/>
    <p:sldLayoutId id="2147483845" r:id="rId17"/>
  </p:sldLayoutIdLst>
  <p:txStyles>
    <p:titleStyle>
      <a:lvl1pPr algn="l" defTabSz="1508824" rtl="0" eaLnBrk="1" latinLnBrk="0" hangingPunct="1">
        <a:spcBef>
          <a:spcPct val="0"/>
        </a:spcBef>
        <a:buNone/>
        <a:defRPr sz="1056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943015" indent="-943015" algn="l" defTabSz="1508824" rtl="0" eaLnBrk="1" latinLnBrk="0" hangingPunct="1">
        <a:spcBef>
          <a:spcPts val="0"/>
        </a:spcBef>
        <a:spcAft>
          <a:spcPts val="3300"/>
        </a:spcAft>
        <a:buClr>
          <a:schemeClr val="tx1"/>
        </a:buClr>
        <a:buSzPct val="100000"/>
        <a:buFont typeface="Arial"/>
        <a:buChar char="•"/>
        <a:defRPr sz="594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2451838" indent="-943015" algn="l" defTabSz="1508824" rtl="0" eaLnBrk="1" latinLnBrk="0" hangingPunct="1">
        <a:spcBef>
          <a:spcPts val="0"/>
        </a:spcBef>
        <a:spcAft>
          <a:spcPts val="3300"/>
        </a:spcAft>
        <a:buClr>
          <a:schemeClr val="tx1"/>
        </a:buClr>
        <a:buSzPct val="100000"/>
        <a:buFont typeface="Arial"/>
        <a:buChar char="•"/>
        <a:defRPr sz="52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3960662" indent="-943015" algn="l" defTabSz="1508824" rtl="0" eaLnBrk="1" latinLnBrk="0" hangingPunct="1">
        <a:spcBef>
          <a:spcPts val="0"/>
        </a:spcBef>
        <a:spcAft>
          <a:spcPts val="3300"/>
        </a:spcAft>
        <a:buClr>
          <a:schemeClr val="tx1"/>
        </a:buClr>
        <a:buSzPct val="100000"/>
        <a:buFont typeface="Arial"/>
        <a:buChar char="•"/>
        <a:defRPr sz="462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5092279" indent="-565809" algn="l" defTabSz="1508824" rtl="0" eaLnBrk="1" latinLnBrk="0" hangingPunct="1">
        <a:spcBef>
          <a:spcPts val="0"/>
        </a:spcBef>
        <a:spcAft>
          <a:spcPts val="3300"/>
        </a:spcAft>
        <a:buClr>
          <a:schemeClr val="tx1"/>
        </a:buClr>
        <a:buSzPct val="100000"/>
        <a:buFont typeface="Arial"/>
        <a:buChar char="•"/>
        <a:defRPr sz="39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6601103" indent="-565809" algn="l" defTabSz="1508824" rtl="0" eaLnBrk="1" latinLnBrk="0" hangingPunct="1">
        <a:spcBef>
          <a:spcPts val="0"/>
        </a:spcBef>
        <a:spcAft>
          <a:spcPts val="3300"/>
        </a:spcAft>
        <a:buClr>
          <a:schemeClr val="tx1"/>
        </a:buClr>
        <a:buSzPct val="100000"/>
        <a:buFont typeface="Arial"/>
        <a:buChar char="•"/>
        <a:defRPr sz="39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8298529" indent="-754412" algn="l" defTabSz="1508824" rtl="0" eaLnBrk="1" latinLnBrk="0" hangingPunct="1">
        <a:spcBef>
          <a:spcPts val="0"/>
        </a:spcBef>
        <a:spcAft>
          <a:spcPts val="3300"/>
        </a:spcAft>
        <a:buClr>
          <a:schemeClr val="tx1"/>
        </a:buClr>
        <a:buSzPct val="100000"/>
        <a:buFont typeface="Arial"/>
        <a:buChar char="•"/>
        <a:defRPr sz="39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9807353" indent="-754412" algn="l" defTabSz="1508824" rtl="0" eaLnBrk="1" latinLnBrk="0" hangingPunct="1">
        <a:spcBef>
          <a:spcPts val="0"/>
        </a:spcBef>
        <a:spcAft>
          <a:spcPts val="3300"/>
        </a:spcAft>
        <a:buClr>
          <a:schemeClr val="tx1"/>
        </a:buClr>
        <a:buSzPct val="100000"/>
        <a:buFont typeface="Arial"/>
        <a:buChar char="•"/>
        <a:defRPr sz="39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11316176" indent="-754412" algn="l" defTabSz="1508824" rtl="0" eaLnBrk="1" latinLnBrk="0" hangingPunct="1">
        <a:spcBef>
          <a:spcPts val="0"/>
        </a:spcBef>
        <a:spcAft>
          <a:spcPts val="3300"/>
        </a:spcAft>
        <a:buClr>
          <a:schemeClr val="tx1"/>
        </a:buClr>
        <a:buSzPct val="100000"/>
        <a:buFont typeface="Arial"/>
        <a:buChar char="•"/>
        <a:defRPr sz="39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12825000" indent="-754412" algn="l" defTabSz="1508824" rtl="0" eaLnBrk="1" latinLnBrk="0" hangingPunct="1">
        <a:spcBef>
          <a:spcPts val="0"/>
        </a:spcBef>
        <a:spcAft>
          <a:spcPts val="3300"/>
        </a:spcAft>
        <a:buClr>
          <a:schemeClr val="tx1"/>
        </a:buClr>
        <a:buSzPct val="100000"/>
        <a:buFont typeface="Arial"/>
        <a:buChar char="•"/>
        <a:defRPr sz="39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08824" rtl="0" eaLnBrk="1" latinLnBrk="0" hangingPunct="1">
        <a:defRPr sz="5940" kern="1200">
          <a:solidFill>
            <a:schemeClr val="tx1"/>
          </a:solidFill>
          <a:latin typeface="+mn-lt"/>
          <a:ea typeface="+mn-ea"/>
          <a:cs typeface="+mn-cs"/>
        </a:defRPr>
      </a:lvl1pPr>
      <a:lvl2pPr marL="1508824" algn="l" defTabSz="1508824" rtl="0" eaLnBrk="1" latinLnBrk="0" hangingPunct="1">
        <a:defRPr sz="5940" kern="1200">
          <a:solidFill>
            <a:schemeClr val="tx1"/>
          </a:solidFill>
          <a:latin typeface="+mn-lt"/>
          <a:ea typeface="+mn-ea"/>
          <a:cs typeface="+mn-cs"/>
        </a:defRPr>
      </a:lvl2pPr>
      <a:lvl3pPr marL="3017647" algn="l" defTabSz="1508824" rtl="0" eaLnBrk="1" latinLnBrk="0" hangingPunct="1">
        <a:defRPr sz="5940" kern="1200">
          <a:solidFill>
            <a:schemeClr val="tx1"/>
          </a:solidFill>
          <a:latin typeface="+mn-lt"/>
          <a:ea typeface="+mn-ea"/>
          <a:cs typeface="+mn-cs"/>
        </a:defRPr>
      </a:lvl3pPr>
      <a:lvl4pPr marL="4526470" algn="l" defTabSz="1508824" rtl="0" eaLnBrk="1" latinLnBrk="0" hangingPunct="1">
        <a:defRPr sz="5940" kern="1200">
          <a:solidFill>
            <a:schemeClr val="tx1"/>
          </a:solidFill>
          <a:latin typeface="+mn-lt"/>
          <a:ea typeface="+mn-ea"/>
          <a:cs typeface="+mn-cs"/>
        </a:defRPr>
      </a:lvl4pPr>
      <a:lvl5pPr marL="6035294" algn="l" defTabSz="1508824" rtl="0" eaLnBrk="1" latinLnBrk="0" hangingPunct="1">
        <a:defRPr sz="5940" kern="1200">
          <a:solidFill>
            <a:schemeClr val="tx1"/>
          </a:solidFill>
          <a:latin typeface="+mn-lt"/>
          <a:ea typeface="+mn-ea"/>
          <a:cs typeface="+mn-cs"/>
        </a:defRPr>
      </a:lvl5pPr>
      <a:lvl6pPr marL="7544118" algn="l" defTabSz="1508824" rtl="0" eaLnBrk="1" latinLnBrk="0" hangingPunct="1">
        <a:defRPr sz="5940" kern="1200">
          <a:solidFill>
            <a:schemeClr val="tx1"/>
          </a:solidFill>
          <a:latin typeface="+mn-lt"/>
          <a:ea typeface="+mn-ea"/>
          <a:cs typeface="+mn-cs"/>
        </a:defRPr>
      </a:lvl6pPr>
      <a:lvl7pPr marL="9052941" algn="l" defTabSz="1508824" rtl="0" eaLnBrk="1" latinLnBrk="0" hangingPunct="1">
        <a:defRPr sz="5940" kern="1200">
          <a:solidFill>
            <a:schemeClr val="tx1"/>
          </a:solidFill>
          <a:latin typeface="+mn-lt"/>
          <a:ea typeface="+mn-ea"/>
          <a:cs typeface="+mn-cs"/>
        </a:defRPr>
      </a:lvl7pPr>
      <a:lvl8pPr marL="10561765" algn="l" defTabSz="1508824" rtl="0" eaLnBrk="1" latinLnBrk="0" hangingPunct="1">
        <a:defRPr sz="5940" kern="1200">
          <a:solidFill>
            <a:schemeClr val="tx1"/>
          </a:solidFill>
          <a:latin typeface="+mn-lt"/>
          <a:ea typeface="+mn-ea"/>
          <a:cs typeface="+mn-cs"/>
        </a:defRPr>
      </a:lvl8pPr>
      <a:lvl9pPr marL="12070588" algn="l" defTabSz="1508824" rtl="0" eaLnBrk="1" latinLnBrk="0" hangingPunct="1">
        <a:defRPr sz="59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tiff"/><Relationship Id="rId9" Type="http://schemas.openxmlformats.org/officeDocument/2006/relationships/image" Target="../media/image11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33592" y="15902946"/>
            <a:ext cx="4504114" cy="450411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823709" y="720365"/>
            <a:ext cx="1652778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Types of Nebulae</a:t>
            </a:r>
          </a:p>
          <a:p>
            <a:pPr algn="ctr"/>
            <a:r>
              <a:rPr lang="en-US" sz="6600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*Author </a:t>
            </a:r>
            <a:r>
              <a:rPr lang="en-US" sz="66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: Merna Youssef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73081" y="3519797"/>
            <a:ext cx="71100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ysClr val="windowText" lastClr="000000"/>
                </a:solidFill>
                <a:latin typeface="Times New Roman" charset="0"/>
                <a:ea typeface="Times New Roman" charset="0"/>
                <a:cs typeface="Times New Roman" charset="0"/>
              </a:rPr>
              <a:t>1. </a:t>
            </a:r>
            <a:r>
              <a:rPr lang="en-US" sz="6000" b="1" dirty="0" smtClean="0">
                <a:solidFill>
                  <a:sysClr val="windowText" lastClr="00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6000" b="1" dirty="0">
                <a:solidFill>
                  <a:sysClr val="windowText" lastClr="000000"/>
                </a:solidFill>
                <a:latin typeface="Times New Roman" charset="0"/>
                <a:ea typeface="Times New Roman" charset="0"/>
                <a:cs typeface="Times New Roman" charset="0"/>
              </a:rPr>
              <a:t>Galaxies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454145" y="3565808"/>
            <a:ext cx="89011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2. Globular Clusters</a:t>
            </a:r>
          </a:p>
        </p:txBody>
      </p:sp>
      <p:sp>
        <p:nvSpPr>
          <p:cNvPr id="6" name="TextBox 5"/>
          <p:cNvSpPr txBox="1"/>
          <p:nvPr/>
        </p:nvSpPr>
        <p:spPr>
          <a:xfrm flipH="1">
            <a:off x="10993789" y="15845474"/>
            <a:ext cx="111583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5. </a:t>
            </a:r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Reflection Nebulae</a:t>
            </a:r>
            <a:endParaRPr lang="en-US" sz="60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flipH="1">
            <a:off x="1355333" y="27253559"/>
            <a:ext cx="108088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7</a:t>
            </a:r>
            <a:r>
              <a:rPr lang="en-US" sz="6000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. </a:t>
            </a:r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Emission Nebulae</a:t>
            </a:r>
          </a:p>
        </p:txBody>
      </p:sp>
      <p:sp>
        <p:nvSpPr>
          <p:cNvPr id="8" name="TextBox 7"/>
          <p:cNvSpPr txBox="1"/>
          <p:nvPr/>
        </p:nvSpPr>
        <p:spPr>
          <a:xfrm flipH="1">
            <a:off x="20970950" y="3475895"/>
            <a:ext cx="662939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3</a:t>
            </a:r>
            <a:r>
              <a:rPr lang="en-US" sz="6000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. </a:t>
            </a:r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Open clusters </a:t>
            </a:r>
          </a:p>
        </p:txBody>
      </p:sp>
      <p:sp>
        <p:nvSpPr>
          <p:cNvPr id="9" name="TextBox 8"/>
          <p:cNvSpPr txBox="1"/>
          <p:nvPr/>
        </p:nvSpPr>
        <p:spPr>
          <a:xfrm flipH="1">
            <a:off x="1419303" y="15244396"/>
            <a:ext cx="71100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4. </a:t>
            </a:r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Dark Nebulae </a:t>
            </a:r>
            <a:endParaRPr lang="en-US" sz="60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0279471" y="14838514"/>
            <a:ext cx="7772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6</a:t>
            </a:r>
            <a:r>
              <a:rPr lang="en-US" sz="6000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. </a:t>
            </a:r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Planetary Nebulae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19303" y="9263974"/>
            <a:ext cx="9318179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Galaxies are huge collection of gas and dust. There are 3 known kinds of them: spiral, elliptical and irregular. Ours, the Milky way Galaxy is spiral. The picture shown is of  the nearby </a:t>
            </a:r>
          </a:p>
          <a:p>
            <a:r>
              <a:rPr lang="en-US" sz="54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Triangulum Galaxy.</a:t>
            </a:r>
            <a:r>
              <a:rPr lang="en-US" sz="5400" baseline="30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1</a:t>
            </a:r>
            <a:endParaRPr lang="en-US" sz="54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08471" y="21227982"/>
            <a:ext cx="868905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A huge collection of dust That blocks the light that is coming from behind and if you were to look </a:t>
            </a:r>
            <a:r>
              <a:rPr lang="en-US" sz="5400" dirty="0" smtClean="0">
                <a:solidFill>
                  <a:schemeClr val="bg1"/>
                </a:solidFill>
              </a:rPr>
              <a:t>at </a:t>
            </a:r>
            <a:r>
              <a:rPr lang="en-US" sz="5400" dirty="0">
                <a:solidFill>
                  <a:schemeClr val="bg1"/>
                </a:solidFill>
              </a:rPr>
              <a:t>the sky with a telescope, you would find an irregular shape of darkness within a group of shiny </a:t>
            </a:r>
            <a:r>
              <a:rPr lang="en-US" sz="5400" dirty="0" smtClean="0">
                <a:solidFill>
                  <a:schemeClr val="bg1"/>
                </a:solidFill>
              </a:rPr>
              <a:t>stars.</a:t>
            </a:r>
            <a:r>
              <a:rPr lang="en-US" sz="5400" baseline="30000" dirty="0" smtClean="0">
                <a:solidFill>
                  <a:schemeClr val="bg1"/>
                </a:solidFill>
              </a:rPr>
              <a:t>4</a:t>
            </a:r>
            <a:r>
              <a:rPr lang="en-US" sz="5400" dirty="0" smtClean="0">
                <a:solidFill>
                  <a:schemeClr val="bg1"/>
                </a:solidFill>
              </a:rPr>
              <a:t> </a:t>
            </a:r>
            <a:endParaRPr lang="en-US" sz="5400" dirty="0">
              <a:solidFill>
                <a:schemeClr val="bg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080" y="4644425"/>
            <a:ext cx="7149215" cy="4496678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1299572" y="9263974"/>
            <a:ext cx="897989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The picture above is </a:t>
            </a:r>
            <a:r>
              <a:rPr lang="en-US" sz="54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of The Great Globular Cluster in Hercules.</a:t>
            </a:r>
            <a:r>
              <a:rPr lang="en-US" sz="5400" dirty="0">
                <a:latin typeface="Times New Roman" charset="0"/>
                <a:ea typeface="Times New Roman" charset="0"/>
                <a:cs typeface="Times New Roman" charset="0"/>
              </a:rPr>
              <a:t> </a:t>
            </a:r>
            <a:r>
              <a:rPr lang="en-US" sz="54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A Globular Cluster is </a:t>
            </a:r>
            <a:r>
              <a:rPr lang="en-US" sz="5400" dirty="0">
                <a:solidFill>
                  <a:sysClr val="windowText" lastClr="000000"/>
                </a:solidFill>
                <a:latin typeface="Times New Roman" charset="0"/>
                <a:ea typeface="Times New Roman" charset="0"/>
                <a:cs typeface="Times New Roman" charset="0"/>
              </a:rPr>
              <a:t>a large group of stars in a spherical shape due to the  gravity that holds them together. They have relatively higher stellar </a:t>
            </a:r>
            <a:r>
              <a:rPr lang="en-US" sz="5400" dirty="0" smtClean="0">
                <a:solidFill>
                  <a:sysClr val="windowText" lastClr="000000"/>
                </a:solidFill>
                <a:latin typeface="Times New Roman" charset="0"/>
                <a:ea typeface="Times New Roman" charset="0"/>
                <a:cs typeface="Times New Roman" charset="0"/>
              </a:rPr>
              <a:t>density.</a:t>
            </a:r>
            <a:r>
              <a:rPr lang="en-US" sz="5400" baseline="30000" dirty="0" smtClean="0">
                <a:solidFill>
                  <a:sysClr val="windowText" lastClr="000000"/>
                </a:solidFill>
                <a:latin typeface="Times New Roman" charset="0"/>
                <a:ea typeface="Times New Roman" charset="0"/>
                <a:cs typeface="Times New Roman" charset="0"/>
              </a:rPr>
              <a:t>2</a:t>
            </a:r>
            <a:endParaRPr lang="en-US" sz="5400" dirty="0">
              <a:solidFill>
                <a:sysClr val="windowText" lastClr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3080" y="16341545"/>
            <a:ext cx="7149215" cy="476614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0456598" y="26508296"/>
            <a:ext cx="8898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8</a:t>
            </a:r>
            <a:r>
              <a:rPr lang="en-US" sz="6000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. </a:t>
            </a:r>
            <a:r>
              <a:rPr lang="en-US" sz="6000" b="1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Supernova Remnants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597649" y="22220279"/>
            <a:ext cx="897989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A snapped picture by Hubble Heritage Project of NGC 1999. a reflection nebula doesn’t emit light by itself but an internal source of light shines its 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dust.</a:t>
            </a:r>
            <a:r>
              <a:rPr lang="en-US" sz="5400" baseline="300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5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 </a:t>
            </a:r>
            <a:endParaRPr lang="en-US" sz="54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11929" y="16826736"/>
            <a:ext cx="5209813" cy="530011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67708" y="4645581"/>
            <a:ext cx="6639780" cy="442652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152140" y="4661765"/>
            <a:ext cx="4697312" cy="4697312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0411376" y="9427704"/>
            <a:ext cx="889514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This picture displays the </a:t>
            </a:r>
            <a:r>
              <a:rPr lang="en-US" sz="54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stars of 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open cluster NGC 290. A </a:t>
            </a:r>
            <a:r>
              <a:rPr lang="en-US" sz="54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group of a few 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thousand stars. They are loosely bound by gravitational attraction as opposed to globular clusters</a:t>
            </a:r>
            <a:r>
              <a:rPr lang="en-US" sz="5400" baseline="300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3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 </a:t>
            </a:r>
            <a:endParaRPr lang="en-US" sz="54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0411376" y="20523952"/>
            <a:ext cx="8561681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Planetary nebula is created when a star blows off its outer shell after it has run out of fuel.  As reported in </a:t>
            </a:r>
            <a:r>
              <a:rPr lang="en-US" sz="5400" dirty="0" err="1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space.com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, in about 5 billion years, our sun will blow off its outer shell and will form a beautiful shell of diffuse gas.</a:t>
            </a:r>
            <a:r>
              <a:rPr lang="en-US" sz="5400" baseline="300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6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54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0791259" y="31765189"/>
            <a:ext cx="8136821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As reported by NASA The super nova remnant known as E0102 is the greenish-blue shell of debris 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just 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below the center 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of 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this image. </a:t>
            </a:r>
            <a:r>
              <a:rPr lang="en-US" sz="5400" dirty="0" err="1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Suoernova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R</a:t>
            </a:r>
            <a:r>
              <a:rPr lang="en-US" sz="5400" dirty="0" err="1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emanats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happen 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when a star explodes and begin to 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dissipate 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its interior in space.</a:t>
            </a:r>
            <a:r>
              <a:rPr lang="en-US" sz="5400" baseline="30000" dirty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8</a:t>
            </a:r>
            <a:r>
              <a:rPr lang="en-US" sz="5400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  </a:t>
            </a:r>
            <a:endParaRPr lang="en-US" sz="5400" dirty="0">
              <a:solidFill>
                <a:schemeClr val="bg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164144" y="27621091"/>
            <a:ext cx="5022020" cy="4023405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1419303" y="32638561"/>
            <a:ext cx="9371956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The picture above is of the famous Horsehead Nebula. A cloud of ionized gas and dust that emits light in different colors. They are mostly composed of Hydrogen, </a:t>
            </a:r>
            <a:r>
              <a:rPr lang="en-US" sz="5400" dirty="0">
                <a:solidFill>
                  <a:schemeClr val="bg1"/>
                </a:solidFill>
              </a:rPr>
              <a:t>helium, oxygen, and </a:t>
            </a:r>
            <a:r>
              <a:rPr lang="en-US" sz="5400" dirty="0" smtClean="0">
                <a:solidFill>
                  <a:schemeClr val="bg1"/>
                </a:solidFill>
              </a:rPr>
              <a:t>nitrogen.</a:t>
            </a:r>
            <a:r>
              <a:rPr lang="en-US" sz="5400" baseline="30000" dirty="0" smtClean="0">
                <a:solidFill>
                  <a:schemeClr val="bg1"/>
                </a:solidFill>
              </a:rPr>
              <a:t>7</a:t>
            </a:r>
            <a:r>
              <a:rPr lang="en-US" sz="5400" dirty="0">
                <a:solidFill>
                  <a:schemeClr val="bg1"/>
                </a:solidFill>
              </a:rPr>
              <a:t> </a:t>
            </a:r>
            <a:r>
              <a:rPr lang="en-US" sz="5400" dirty="0" smtClean="0">
                <a:solidFill>
                  <a:schemeClr val="bg1"/>
                </a:solidFill>
              </a:rPr>
              <a:t>   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0279471" y="27523959"/>
            <a:ext cx="8417427" cy="11480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*</a:t>
            </a:r>
            <a:r>
              <a:rPr lang="en-US" sz="6000" b="1" dirty="0" err="1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Rerfernces</a:t>
            </a:r>
            <a:r>
              <a:rPr lang="en-US" sz="6000" b="1" dirty="0" smtClean="0">
                <a:solidFill>
                  <a:schemeClr val="bg1"/>
                </a:solidFill>
                <a:latin typeface="Times New Roman" charset="0"/>
                <a:ea typeface="Times New Roman" charset="0"/>
                <a:cs typeface="Times New Roman" charset="0"/>
              </a:rPr>
              <a:t>: </a:t>
            </a:r>
          </a:p>
          <a:p>
            <a:r>
              <a:rPr lang="en-US" sz="4000" baseline="30000" dirty="0" smtClean="0">
                <a:solidFill>
                  <a:schemeClr val="bg1"/>
                </a:solidFill>
              </a:rPr>
              <a:t>1</a:t>
            </a:r>
            <a:r>
              <a:rPr lang="en-US" sz="4000" dirty="0" smtClean="0">
                <a:solidFill>
                  <a:schemeClr val="bg1"/>
                </a:solidFill>
              </a:rPr>
              <a:t>https://</a:t>
            </a:r>
            <a:r>
              <a:rPr lang="en-US" sz="4000" dirty="0" err="1" smtClean="0">
                <a:solidFill>
                  <a:schemeClr val="bg1"/>
                </a:solidFill>
              </a:rPr>
              <a:t>www.nasa.gov</a:t>
            </a:r>
            <a:r>
              <a:rPr lang="en-US" sz="4000" dirty="0" smtClean="0">
                <a:solidFill>
                  <a:schemeClr val="bg1"/>
                </a:solidFill>
              </a:rPr>
              <a:t>/</a:t>
            </a:r>
            <a:r>
              <a:rPr lang="en-US" sz="4000" dirty="0" err="1" smtClean="0">
                <a:solidFill>
                  <a:schemeClr val="bg1"/>
                </a:solidFill>
              </a:rPr>
              <a:t>mission_pages</a:t>
            </a:r>
            <a:r>
              <a:rPr lang="en-US" sz="4000" dirty="0" smtClean="0">
                <a:solidFill>
                  <a:schemeClr val="bg1"/>
                </a:solidFill>
              </a:rPr>
              <a:t>/swift/bursts/m33.html</a:t>
            </a:r>
            <a:endParaRPr lang="en-US" sz="4000" baseline="30000" dirty="0" smtClean="0">
              <a:solidFill>
                <a:schemeClr val="bg1"/>
              </a:solidFill>
            </a:endParaRPr>
          </a:p>
          <a:p>
            <a:r>
              <a:rPr lang="en-US" sz="4000" baseline="30000" dirty="0" smtClean="0">
                <a:solidFill>
                  <a:schemeClr val="bg1"/>
                </a:solidFill>
              </a:rPr>
              <a:t>2</a:t>
            </a:r>
            <a:r>
              <a:rPr lang="en-US" sz="4000" dirty="0" smtClean="0">
                <a:solidFill>
                  <a:schemeClr val="bg1"/>
                </a:solidFill>
              </a:rPr>
              <a:t>https://</a:t>
            </a:r>
            <a:r>
              <a:rPr lang="en-US" sz="4000" dirty="0" err="1" smtClean="0">
                <a:solidFill>
                  <a:schemeClr val="bg1"/>
                </a:solidFill>
              </a:rPr>
              <a:t>apod.nasa.gov</a:t>
            </a:r>
            <a:r>
              <a:rPr lang="en-US" sz="4000" dirty="0" smtClean="0">
                <a:solidFill>
                  <a:schemeClr val="bg1"/>
                </a:solidFill>
              </a:rPr>
              <a:t>/</a:t>
            </a:r>
            <a:r>
              <a:rPr lang="en-US" sz="4000" dirty="0" err="1" smtClean="0">
                <a:solidFill>
                  <a:schemeClr val="bg1"/>
                </a:solidFill>
              </a:rPr>
              <a:t>apod</a:t>
            </a:r>
            <a:r>
              <a:rPr lang="en-US" sz="4000" dirty="0" smtClean="0">
                <a:solidFill>
                  <a:schemeClr val="bg1"/>
                </a:solidFill>
              </a:rPr>
              <a:t>/ap100527.html</a:t>
            </a:r>
          </a:p>
          <a:p>
            <a:r>
              <a:rPr lang="en-US" sz="4000" baseline="30000" dirty="0" smtClean="0">
                <a:solidFill>
                  <a:schemeClr val="bg1"/>
                </a:solidFill>
              </a:rPr>
              <a:t>3</a:t>
            </a:r>
            <a:r>
              <a:rPr lang="en-US" sz="4000" dirty="0" smtClean="0">
                <a:solidFill>
                  <a:schemeClr val="bg1"/>
                </a:solidFill>
              </a:rPr>
              <a:t>https://</a:t>
            </a:r>
            <a:r>
              <a:rPr lang="en-US" sz="4000" dirty="0" err="1" smtClean="0">
                <a:solidFill>
                  <a:schemeClr val="bg1"/>
                </a:solidFill>
              </a:rPr>
              <a:t>apod.nasa.gov</a:t>
            </a:r>
            <a:r>
              <a:rPr lang="en-US" sz="4000" dirty="0" smtClean="0">
                <a:solidFill>
                  <a:schemeClr val="bg1"/>
                </a:solidFill>
              </a:rPr>
              <a:t>/</a:t>
            </a:r>
            <a:r>
              <a:rPr lang="en-US" sz="4000" dirty="0" err="1" smtClean="0">
                <a:solidFill>
                  <a:schemeClr val="bg1"/>
                </a:solidFill>
              </a:rPr>
              <a:t>apod</a:t>
            </a:r>
            <a:r>
              <a:rPr lang="en-US" sz="4000" dirty="0" smtClean="0">
                <a:solidFill>
                  <a:schemeClr val="bg1"/>
                </a:solidFill>
              </a:rPr>
              <a:t>/ap140608.html</a:t>
            </a:r>
            <a:r>
              <a:rPr lang="en-US" sz="4000" baseline="30000" dirty="0" smtClean="0">
                <a:solidFill>
                  <a:schemeClr val="bg1"/>
                </a:solidFill>
              </a:rPr>
              <a:t> </a:t>
            </a:r>
          </a:p>
          <a:p>
            <a:r>
              <a:rPr lang="en-US" sz="4000" baseline="30000" dirty="0">
                <a:solidFill>
                  <a:schemeClr val="bg1"/>
                </a:solidFill>
              </a:rPr>
              <a:t>4</a:t>
            </a:r>
            <a:r>
              <a:rPr lang="en-US" sz="4000" dirty="0" smtClean="0">
                <a:solidFill>
                  <a:schemeClr val="bg1"/>
                </a:solidFill>
              </a:rPr>
              <a:t>https://</a:t>
            </a:r>
            <a:r>
              <a:rPr lang="en-US" sz="4000" dirty="0" err="1" smtClean="0">
                <a:solidFill>
                  <a:schemeClr val="bg1"/>
                </a:solidFill>
              </a:rPr>
              <a:t>apod.nasa.gov</a:t>
            </a:r>
            <a:r>
              <a:rPr lang="en-US" sz="4000" dirty="0" smtClean="0">
                <a:solidFill>
                  <a:schemeClr val="bg1"/>
                </a:solidFill>
              </a:rPr>
              <a:t>/</a:t>
            </a:r>
            <a:r>
              <a:rPr lang="en-US" sz="4000" dirty="0" err="1" smtClean="0">
                <a:solidFill>
                  <a:schemeClr val="bg1"/>
                </a:solidFill>
              </a:rPr>
              <a:t>apod</a:t>
            </a:r>
            <a:r>
              <a:rPr lang="en-US" sz="4000" dirty="0" smtClean="0">
                <a:solidFill>
                  <a:schemeClr val="bg1"/>
                </a:solidFill>
              </a:rPr>
              <a:t>/ap100708.html</a:t>
            </a:r>
          </a:p>
          <a:p>
            <a:r>
              <a:rPr lang="en-US" sz="4000" baseline="30000" dirty="0" smtClean="0">
                <a:solidFill>
                  <a:schemeClr val="bg1"/>
                </a:solidFill>
              </a:rPr>
              <a:t>5</a:t>
            </a:r>
            <a:r>
              <a:rPr lang="en-US" sz="4000" dirty="0" smtClean="0">
                <a:solidFill>
                  <a:schemeClr val="bg1"/>
                </a:solidFill>
              </a:rPr>
              <a:t>https://</a:t>
            </a:r>
            <a:r>
              <a:rPr lang="en-US" sz="4000" dirty="0" err="1" smtClean="0">
                <a:solidFill>
                  <a:schemeClr val="bg1"/>
                </a:solidFill>
              </a:rPr>
              <a:t>www.nasa.gov</a:t>
            </a:r>
            <a:r>
              <a:rPr lang="en-US" sz="4000" dirty="0" smtClean="0">
                <a:solidFill>
                  <a:schemeClr val="bg1"/>
                </a:solidFill>
              </a:rPr>
              <a:t>/sites/default/files/images/163126main_image_feature_701_ys_full.jpg</a:t>
            </a:r>
          </a:p>
          <a:p>
            <a:r>
              <a:rPr lang="en-US" sz="4000" baseline="30000" dirty="0" smtClean="0">
                <a:solidFill>
                  <a:schemeClr val="bg1"/>
                </a:solidFill>
              </a:rPr>
              <a:t>6</a:t>
            </a:r>
            <a:r>
              <a:rPr lang="en-US" sz="4000" dirty="0" smtClean="0">
                <a:solidFill>
                  <a:schemeClr val="bg1"/>
                </a:solidFill>
              </a:rPr>
              <a:t>https://</a:t>
            </a:r>
            <a:r>
              <a:rPr lang="en-US" sz="4000" dirty="0" err="1" smtClean="0">
                <a:solidFill>
                  <a:schemeClr val="bg1"/>
                </a:solidFill>
              </a:rPr>
              <a:t>www.space.com</a:t>
            </a:r>
            <a:r>
              <a:rPr lang="en-US" sz="4000" dirty="0" smtClean="0">
                <a:solidFill>
                  <a:schemeClr val="bg1"/>
                </a:solidFill>
              </a:rPr>
              <a:t>/17715-planetary-nebula.html</a:t>
            </a:r>
          </a:p>
          <a:p>
            <a:r>
              <a:rPr lang="en-US" sz="4000" baseline="30000" dirty="0" smtClean="0">
                <a:solidFill>
                  <a:schemeClr val="bg1"/>
                </a:solidFill>
              </a:rPr>
              <a:t>7</a:t>
            </a:r>
            <a:r>
              <a:rPr lang="en-US" sz="4000" dirty="0" smtClean="0">
                <a:solidFill>
                  <a:schemeClr val="bg1"/>
                </a:solidFill>
              </a:rPr>
              <a:t>https://</a:t>
            </a:r>
            <a:r>
              <a:rPr lang="en-US" sz="4000" dirty="0" err="1" smtClean="0">
                <a:solidFill>
                  <a:schemeClr val="bg1"/>
                </a:solidFill>
              </a:rPr>
              <a:t>apod.nasa.gov</a:t>
            </a:r>
            <a:r>
              <a:rPr lang="en-US" sz="4000" dirty="0" smtClean="0">
                <a:solidFill>
                  <a:schemeClr val="bg1"/>
                </a:solidFill>
              </a:rPr>
              <a:t>/</a:t>
            </a:r>
            <a:r>
              <a:rPr lang="en-US" sz="4000" dirty="0" err="1" smtClean="0">
                <a:solidFill>
                  <a:schemeClr val="bg1"/>
                </a:solidFill>
              </a:rPr>
              <a:t>apod</a:t>
            </a:r>
            <a:r>
              <a:rPr lang="en-US" sz="4000" dirty="0" smtClean="0">
                <a:solidFill>
                  <a:schemeClr val="bg1"/>
                </a:solidFill>
              </a:rPr>
              <a:t>/ap131231.html</a:t>
            </a:r>
          </a:p>
          <a:p>
            <a:r>
              <a:rPr lang="en-US" sz="4000" baseline="30000" dirty="0" smtClean="0">
                <a:solidFill>
                  <a:schemeClr val="bg1"/>
                </a:solidFill>
              </a:rPr>
              <a:t>8</a:t>
            </a:r>
            <a:r>
              <a:rPr lang="en-US" sz="4000" dirty="0" smtClean="0">
                <a:solidFill>
                  <a:schemeClr val="bg1"/>
                </a:solidFill>
              </a:rPr>
              <a:t>https://</a:t>
            </a:r>
            <a:r>
              <a:rPr lang="en-US" sz="4000" dirty="0" err="1" smtClean="0">
                <a:solidFill>
                  <a:schemeClr val="bg1"/>
                </a:solidFill>
              </a:rPr>
              <a:t>www.nasa.gov</a:t>
            </a:r>
            <a:r>
              <a:rPr lang="en-US" sz="4000" dirty="0" smtClean="0">
                <a:solidFill>
                  <a:schemeClr val="bg1"/>
                </a:solidFill>
              </a:rPr>
              <a:t>/multimedia/</a:t>
            </a:r>
            <a:r>
              <a:rPr lang="en-US" sz="4000" dirty="0" err="1" smtClean="0">
                <a:solidFill>
                  <a:schemeClr val="bg1"/>
                </a:solidFill>
              </a:rPr>
              <a:t>imagegallery</a:t>
            </a:r>
            <a:r>
              <a:rPr lang="en-US" sz="4000" dirty="0" smtClean="0">
                <a:solidFill>
                  <a:schemeClr val="bg1"/>
                </a:solidFill>
              </a:rPr>
              <a:t>/image_feature_684.html </a:t>
            </a:r>
            <a:endParaRPr lang="en-US" sz="4000" baseline="30000" dirty="0" smtClean="0">
              <a:solidFill>
                <a:schemeClr val="bg1"/>
              </a:solidFill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00543" y="28340334"/>
            <a:ext cx="6147522" cy="416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930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911</TotalTime>
  <Words>319</Words>
  <Application>Microsoft Macintosh PowerPoint</Application>
  <PresentationFormat>Custom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Times New Roman</vt:lpstr>
      <vt:lpstr>Arial</vt:lpstr>
      <vt:lpstr>Celestial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mernayoussef660@yahoo.com</dc:creator>
  <cp:lastModifiedBy>mernayoussef660@yahoo.com</cp:lastModifiedBy>
  <cp:revision>30</cp:revision>
  <dcterms:created xsi:type="dcterms:W3CDTF">2017-12-08T01:50:36Z</dcterms:created>
  <dcterms:modified xsi:type="dcterms:W3CDTF">2017-12-08T17:09:51Z</dcterms:modified>
</cp:coreProperties>
</file>

<file path=docProps/thumbnail.jpeg>
</file>